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2" r:id="rId4"/>
    <p:sldId id="268" r:id="rId5"/>
    <p:sldId id="270" r:id="rId6"/>
    <p:sldId id="269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Music Boosters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Western International Band Clinic</a:t>
            </a:r>
          </a:p>
          <a:p>
            <a:pPr lvl="1"/>
            <a:r>
              <a:rPr lang="en-US" dirty="0" smtClean="0"/>
              <a:t>Seattle (SeaTac), Washington</a:t>
            </a:r>
          </a:p>
          <a:p>
            <a:pPr lvl="1"/>
            <a:r>
              <a:rPr lang="en-US" dirty="0" smtClean="0"/>
              <a:t>November 18-21</a:t>
            </a:r>
          </a:p>
          <a:p>
            <a:pPr lvl="1"/>
            <a:r>
              <a:rPr lang="en-US" dirty="0" smtClean="0"/>
              <a:t>Over 300 students participate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All-State</a:t>
            </a:r>
          </a:p>
          <a:p>
            <a:pPr lvl="1"/>
            <a:r>
              <a:rPr lang="en-US" dirty="0" smtClean="0"/>
              <a:t>Eugene (Hilton), Oregon</a:t>
            </a:r>
          </a:p>
          <a:p>
            <a:pPr lvl="1"/>
            <a:r>
              <a:rPr lang="en-US" dirty="0" smtClean="0"/>
              <a:t>Band, Orchestra, Choir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All-Northwest</a:t>
            </a:r>
          </a:p>
          <a:p>
            <a:pPr lvl="1"/>
            <a:r>
              <a:rPr lang="en-US" dirty="0"/>
              <a:t>Renton, Washington</a:t>
            </a:r>
          </a:p>
          <a:p>
            <a:pPr lvl="1"/>
            <a:r>
              <a:rPr lang="en-US" dirty="0"/>
              <a:t>Band, Orchestra, </a:t>
            </a:r>
            <a:r>
              <a:rPr lang="en-US" dirty="0" smtClean="0"/>
              <a:t>Choir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All-National</a:t>
            </a:r>
          </a:p>
          <a:p>
            <a:pPr lvl="1"/>
            <a:r>
              <a:rPr lang="en-US" dirty="0" smtClean="0"/>
              <a:t>Grapevine, Texas</a:t>
            </a:r>
          </a:p>
          <a:p>
            <a:pPr lvl="1"/>
            <a:r>
              <a:rPr lang="en-US" dirty="0" smtClean="0"/>
              <a:t>November 10-13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Music In </a:t>
            </a:r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Forest Grove, Oregon</a:t>
            </a:r>
          </a:p>
          <a:p>
            <a:pPr lvl="1"/>
            <a:r>
              <a:rPr lang="en-US" dirty="0" smtClean="0"/>
              <a:t>May 25, 26,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1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Band festivals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Symphonic Band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PIL Second Band Festival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Tuesday, April 18th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Site TBA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Wind Ensemble</a:t>
            </a:r>
          </a:p>
          <a:p>
            <a:r>
              <a:rPr lang="en-US" dirty="0" smtClean="0"/>
              <a:t>George Fox Band Festival</a:t>
            </a:r>
          </a:p>
          <a:p>
            <a:pPr lvl="1"/>
            <a:r>
              <a:rPr lang="en-US" dirty="0" smtClean="0"/>
              <a:t>March 9th or 10th (TBA)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PIL District</a:t>
            </a:r>
          </a:p>
          <a:p>
            <a:pPr lvl="1"/>
            <a:r>
              <a:rPr lang="en-US" dirty="0" smtClean="0"/>
              <a:t>Thursday, April 13th</a:t>
            </a:r>
          </a:p>
          <a:p>
            <a:pPr lvl="1"/>
            <a:r>
              <a:rPr lang="en-US" dirty="0" smtClean="0"/>
              <a:t>Site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Jazz Ensemble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Jazz Festivals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Clark College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CCC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Mt. Hood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Albany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Salem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Community Performances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Portland Art Museum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Pioneer Place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Business Events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Jimmy </a:t>
            </a:r>
            <a:r>
              <a:rPr lang="en-US" dirty="0" err="1" smtClean="0"/>
              <a:t>Mak's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Hawaii/Pearl Harbor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7th, 2017 is the 76th anniversary of Pearl Harbor</a:t>
            </a:r>
          </a:p>
          <a:p>
            <a:r>
              <a:rPr lang="en-US" dirty="0" smtClean="0"/>
              <a:t>Possible trip date would be Wednesday, December 6th – Sunday, December 10th.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Tiffany center </a:t>
            </a:r>
          </a:p>
          <a:p>
            <a:r>
              <a:rPr lang="en-US" dirty="0" smtClean="0"/>
              <a:t>Viable for fall fundraiser?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No. It is not a better value than Montgomery Park.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More expensive than Montgomery Park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Parking is not included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Catering and bar are more expensive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Logistics are more difficult</a:t>
            </a:r>
          </a:p>
        </p:txBody>
      </p:sp>
    </p:spTree>
    <p:extLst>
      <p:ext uri="{BB962C8B-B14F-4D97-AF65-F5344CB8AC3E}">
        <p14:creationId xmlns:p14="http://schemas.microsoft.com/office/powerpoint/2010/main" val="240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 debt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band is "working it off"</a:t>
            </a:r>
          </a:p>
          <a:p>
            <a:r>
              <a:rPr lang="en-US" dirty="0" smtClean="0"/>
              <a:t>Proceeds for the band will go towards the debt. </a:t>
            </a:r>
          </a:p>
          <a:p>
            <a:r>
              <a:rPr lang="en-US" dirty="0" smtClean="0"/>
              <a:t>Music Boosters will no longer be responsible for repaying the debt accrued between 2007 and 2015.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4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or comments</a:t>
            </a:r>
            <a:r>
              <a:rPr lang="is-IS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 for listening!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Band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Week 1, August 15 – 19</a:t>
            </a:r>
          </a:p>
          <a:p>
            <a:pPr lvl="1"/>
            <a:r>
              <a:rPr lang="en-US" dirty="0" smtClean="0"/>
              <a:t>Mon: Senior registration</a:t>
            </a:r>
          </a:p>
          <a:p>
            <a:pPr lvl="1"/>
            <a:r>
              <a:rPr lang="en-US" dirty="0" smtClean="0"/>
              <a:t>Tue: Sophomore registration</a:t>
            </a:r>
          </a:p>
          <a:p>
            <a:pPr lvl="1"/>
            <a:r>
              <a:rPr lang="en-US" dirty="0" smtClean="0"/>
              <a:t>Wed-Fri: Regular camp schedule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Week 2, August 22 – 26</a:t>
            </a:r>
          </a:p>
          <a:p>
            <a:pPr lvl="1"/>
            <a:r>
              <a:rPr lang="en-US" dirty="0" smtClean="0"/>
              <a:t>Mon: Regular camp schedule</a:t>
            </a:r>
          </a:p>
          <a:p>
            <a:pPr lvl="1"/>
            <a:r>
              <a:rPr lang="en-US" dirty="0" err="1" smtClean="0"/>
              <a:t>Tue-Thu</a:t>
            </a:r>
            <a:r>
              <a:rPr lang="en-US" dirty="0" smtClean="0"/>
              <a:t>: Possible inservice for Mr. Kays, students still come to camp if this becomes an issue.</a:t>
            </a:r>
          </a:p>
          <a:p>
            <a:pPr lvl="1"/>
            <a:r>
              <a:rPr lang="en-US" dirty="0" smtClean="0"/>
              <a:t>Fri: Regular camp hours, parent performance, time TBA.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Budget for 2016-2017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Total: $81,374.00</a:t>
            </a:r>
          </a:p>
          <a:p>
            <a:pPr lvl="1"/>
            <a:r>
              <a:rPr lang="en-US" dirty="0" smtClean="0"/>
              <a:t>Classroom: $43,363.00</a:t>
            </a:r>
          </a:p>
          <a:p>
            <a:pPr lvl="1"/>
            <a:r>
              <a:rPr lang="en-US" dirty="0" smtClean="0"/>
              <a:t>LPE: $22,578.00</a:t>
            </a:r>
          </a:p>
          <a:p>
            <a:pPr lvl="1"/>
            <a:r>
              <a:rPr lang="en-US" dirty="0" smtClean="0"/>
              <a:t>Field: $8,639.00</a:t>
            </a:r>
          </a:p>
          <a:p>
            <a:pPr lvl="1"/>
            <a:r>
              <a:rPr lang="en-US" dirty="0" smtClean="0"/>
              <a:t>Parade: $1,794.00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Estimated Responsible Revenues</a:t>
            </a:r>
          </a:p>
          <a:p>
            <a:pPr lvl="1"/>
            <a:r>
              <a:rPr lang="en-US" dirty="0" smtClean="0"/>
              <a:t>Student fees: $52,000.00</a:t>
            </a:r>
          </a:p>
          <a:p>
            <a:pPr lvl="1"/>
            <a:r>
              <a:rPr lang="en-US" dirty="0" smtClean="0"/>
              <a:t>Boosters: $25,373.00</a:t>
            </a:r>
          </a:p>
          <a:p>
            <a:pPr lvl="1"/>
            <a:r>
              <a:rPr lang="en-US" dirty="0" smtClean="0"/>
              <a:t>Grants: $4,000.00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Uncertain what we will receive from the "field trip account" to offset these costs.</a:t>
            </a:r>
          </a:p>
          <a:p>
            <a:pPr lvl="1"/>
            <a:endParaRPr lang="en-US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band camp time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2015, one week @ WSMS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29 hours of rehearsal time</a:t>
            </a:r>
          </a:p>
          <a:p>
            <a:r>
              <a:rPr lang="en-US" dirty="0" smtClean="0"/>
              <a:t>47.17 hours of camp time</a:t>
            </a:r>
          </a:p>
          <a:p>
            <a:pPr lvl="1"/>
            <a:r>
              <a:rPr lang="en-US" dirty="0" smtClean="0"/>
              <a:t>18.17 hours of Business/Breaks</a:t>
            </a:r>
          </a:p>
          <a:p>
            <a:pPr lvl="1"/>
            <a:r>
              <a:rPr lang="en-US" dirty="0" smtClean="0"/>
              <a:t>14.33 hours of Music</a:t>
            </a:r>
          </a:p>
          <a:p>
            <a:pPr lvl="1"/>
            <a:r>
              <a:rPr lang="en-US" dirty="0" smtClean="0"/>
              <a:t>10.17 hours of Drill</a:t>
            </a:r>
          </a:p>
          <a:p>
            <a:pPr lvl="1"/>
            <a:r>
              <a:rPr lang="en-US" dirty="0" smtClean="0"/>
              <a:t>4.50 hours of Marching Basics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2016, two weeks @ LHS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22.8 hours of rehearsal time</a:t>
            </a:r>
          </a:p>
          <a:p>
            <a:r>
              <a:rPr lang="en-US" dirty="0" smtClean="0"/>
              <a:t>30.5 hours of camp time</a:t>
            </a:r>
          </a:p>
          <a:p>
            <a:pPr lvl="1"/>
            <a:r>
              <a:rPr lang="en-US" dirty="0" smtClean="0"/>
              <a:t>7.70 hours of Business/Breaks</a:t>
            </a:r>
          </a:p>
          <a:p>
            <a:pPr lvl="1"/>
            <a:r>
              <a:rPr lang="en-US" dirty="0" smtClean="0"/>
              <a:t>12.67 hours of Music</a:t>
            </a:r>
          </a:p>
          <a:p>
            <a:pPr lvl="1"/>
            <a:r>
              <a:rPr lang="en-US" dirty="0" smtClean="0"/>
              <a:t>7.80 hours of Drill</a:t>
            </a:r>
          </a:p>
          <a:p>
            <a:pPr lvl="1"/>
            <a:r>
              <a:rPr lang="en-US" dirty="0" smtClean="0"/>
              <a:t>2.33 hours of Marching Basics</a:t>
            </a:r>
          </a:p>
        </p:txBody>
      </p:sp>
    </p:spTree>
    <p:extLst>
      <p:ext uri="{BB962C8B-B14F-4D97-AF65-F5344CB8AC3E}">
        <p14:creationId xmlns:p14="http://schemas.microsoft.com/office/powerpoint/2010/main" val="14681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band camp time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2015, one week @ WSMS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29 hours of rehearsal time</a:t>
            </a:r>
          </a:p>
          <a:p>
            <a:r>
              <a:rPr lang="en-US" dirty="0" smtClean="0"/>
              <a:t>47.17 hours of camp time</a:t>
            </a:r>
          </a:p>
          <a:p>
            <a:pPr lvl="1"/>
            <a:r>
              <a:rPr lang="en-US" dirty="0" smtClean="0"/>
              <a:t>38.52% Business/Breaks</a:t>
            </a:r>
          </a:p>
          <a:p>
            <a:pPr lvl="1"/>
            <a:r>
              <a:rPr lang="en-US" dirty="0" smtClean="0"/>
              <a:t>30.39% Music</a:t>
            </a:r>
          </a:p>
          <a:p>
            <a:pPr lvl="1"/>
            <a:r>
              <a:rPr lang="en-US" dirty="0" smtClean="0"/>
              <a:t>21.55% Drill</a:t>
            </a:r>
          </a:p>
          <a:p>
            <a:pPr lvl="1"/>
            <a:r>
              <a:rPr lang="en-US" dirty="0" smtClean="0"/>
              <a:t>9.54%   Marching Basics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61% of the camp time is spent rehearsing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2016, two weeks @ LHS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22.8 hours of rehearsal time</a:t>
            </a:r>
          </a:p>
          <a:p>
            <a:r>
              <a:rPr lang="en-US" dirty="0" smtClean="0"/>
              <a:t>30.5 hours of camp time</a:t>
            </a:r>
          </a:p>
          <a:p>
            <a:pPr lvl="1"/>
            <a:r>
              <a:rPr lang="en-US" dirty="0" smtClean="0"/>
              <a:t>25.25% Business/Breaks</a:t>
            </a:r>
          </a:p>
          <a:p>
            <a:pPr lvl="1"/>
            <a:r>
              <a:rPr lang="en-US" dirty="0" smtClean="0"/>
              <a:t>41.53% Music</a:t>
            </a:r>
          </a:p>
          <a:p>
            <a:pPr lvl="1"/>
            <a:r>
              <a:rPr lang="en-US" dirty="0" smtClean="0"/>
              <a:t>25.57% Drill</a:t>
            </a:r>
          </a:p>
          <a:p>
            <a:pPr lvl="1"/>
            <a:r>
              <a:rPr lang="en-US" dirty="0" smtClean="0"/>
              <a:t>7.65%   Marching Basics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74% of the camp time is spent rehearsing.</a:t>
            </a:r>
          </a:p>
        </p:txBody>
      </p:sp>
    </p:spTree>
    <p:extLst>
      <p:ext uri="{BB962C8B-B14F-4D97-AF65-F5344CB8AC3E}">
        <p14:creationId xmlns:p14="http://schemas.microsoft.com/office/powerpoint/2010/main" val="14234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band camp volunteer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On-site registration</a:t>
            </a:r>
          </a:p>
          <a:p>
            <a:pPr lvl="1"/>
            <a:r>
              <a:rPr lang="en-US" dirty="0" smtClean="0"/>
              <a:t>8:00AM-8:45AM</a:t>
            </a:r>
          </a:p>
          <a:p>
            <a:pPr lvl="1"/>
            <a:r>
              <a:rPr lang="en-US" dirty="0" smtClean="0"/>
              <a:t>Confirm student payment</a:t>
            </a:r>
          </a:p>
          <a:p>
            <a:pPr lvl="1"/>
            <a:r>
              <a:rPr lang="en-US" dirty="0" smtClean="0"/>
              <a:t>Confirm purchase of uniform status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Uniform Inventory</a:t>
            </a:r>
          </a:p>
          <a:p>
            <a:pPr lvl="1"/>
            <a:r>
              <a:rPr lang="en-US" dirty="0" smtClean="0"/>
              <a:t>Shakos are numbered and coordinated w/ matching box #, mirror and plumes are available</a:t>
            </a:r>
          </a:p>
          <a:p>
            <a:pPr lvl="1"/>
            <a:r>
              <a:rPr lang="en-US" dirty="0" smtClean="0"/>
              <a:t>Pants and jackets are hanging</a:t>
            </a:r>
          </a:p>
          <a:p>
            <a:pPr lvl="1"/>
            <a:r>
              <a:rPr lang="en-US" dirty="0" smtClean="0"/>
              <a:t>Shoes are inventoried</a:t>
            </a:r>
          </a:p>
          <a:p>
            <a:pPr lvl="1"/>
            <a:r>
              <a:rPr lang="en-US" dirty="0" smtClean="0"/>
              <a:t>Assign students a uniform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Non-Camp Volunteer Matters</a:t>
            </a:r>
          </a:p>
          <a:p>
            <a:pPr lvl="1"/>
            <a:r>
              <a:rPr lang="en-US" dirty="0" smtClean="0"/>
              <a:t>Getting Athletic Uniform over for embroidery </a:t>
            </a:r>
          </a:p>
          <a:p>
            <a:pPr lvl="1"/>
            <a:r>
              <a:rPr lang="en-US" dirty="0" smtClean="0"/>
              <a:t>Shed Support</a:t>
            </a:r>
          </a:p>
          <a:p>
            <a:pPr lvl="2"/>
            <a:r>
              <a:rPr lang="en-US" dirty="0" smtClean="0"/>
              <a:t>Heater and dehumidifier installment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7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Parades: 2016-2017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Potential Parades include</a:t>
            </a:r>
            <a:r>
              <a:rPr lang="en-US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Veterans' Day Parade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Conflicts with All-National Honor Band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Macy's Holiday Parade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Friday, November 25th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Starlight Parade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Saturday, June 3rd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Grand Floral </a:t>
            </a:r>
            <a:r>
              <a:rPr lang="en-US" dirty="0" smtClean="0"/>
              <a:t>Parade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Saturday, June 10th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2016-2017</a:t>
            </a:r>
          </a:p>
          <a:p>
            <a:r>
              <a:rPr lang="en-US" dirty="0" smtClean="0"/>
              <a:t>Band Retreat</a:t>
            </a:r>
          </a:p>
          <a:p>
            <a:pPr lvl="1"/>
            <a:r>
              <a:rPr lang="en-US" dirty="0" smtClean="0"/>
              <a:t>October 21-23 at Camp </a:t>
            </a:r>
            <a:r>
              <a:rPr lang="en-US" dirty="0" err="1" smtClean="0"/>
              <a:t>Tapawingo</a:t>
            </a:r>
            <a:endParaRPr lang="en-US" dirty="0" smtClean="0"/>
          </a:p>
          <a:p>
            <a:r>
              <a:rPr lang="en-US" dirty="0" smtClean="0"/>
              <a:t>Honor Bands</a:t>
            </a:r>
          </a:p>
          <a:p>
            <a:r>
              <a:rPr lang="en-US" dirty="0" smtClean="0"/>
              <a:t>Festivals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2017-2018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Hawaii Performance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76th anniversary of Pearl Harbor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31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retreat at </a:t>
            </a:r>
          </a:p>
          <a:p>
            <a:r>
              <a:rPr lang="en-US" dirty="0" smtClean="0"/>
              <a:t>camp </a:t>
            </a:r>
            <a:r>
              <a:rPr lang="en-US" dirty="0" err="1" smtClean="0"/>
              <a:t>Tapawingo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Falls City, Oregon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band students in Wind Ensemble and Symphonic Band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Cost: $155.00, all-inclusive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Lodging</a:t>
            </a:r>
          </a:p>
          <a:p>
            <a:pPr lvl="1"/>
            <a:r>
              <a:rPr lang="en-US" dirty="0" smtClean="0"/>
              <a:t>Food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Friday, October </a:t>
            </a:r>
            <a:r>
              <a:rPr lang="en-US" dirty="0" smtClean="0"/>
              <a:t>21st</a:t>
            </a:r>
          </a:p>
          <a:p>
            <a:pPr lvl="1"/>
            <a:r>
              <a:rPr lang="en-US" dirty="0" smtClean="0"/>
              <a:t>Travel, orientation, games, rehearsal, campfire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Saturday, October </a:t>
            </a:r>
            <a:r>
              <a:rPr lang="en-US" dirty="0" smtClean="0"/>
              <a:t>22nd</a:t>
            </a:r>
          </a:p>
          <a:p>
            <a:pPr lvl="1"/>
            <a:r>
              <a:rPr lang="en-US" dirty="0" smtClean="0"/>
              <a:t>Sectionals, full rehearsals, games, ropes course, campfire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Sunday, October </a:t>
            </a:r>
            <a:r>
              <a:rPr lang="en-US" dirty="0" smtClean="0"/>
              <a:t>23rd</a:t>
            </a:r>
          </a:p>
          <a:p>
            <a:pPr lvl="1"/>
            <a:r>
              <a:rPr lang="en-US" dirty="0" smtClean="0"/>
              <a:t>TBA depending on exit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8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VaporTrail_16x9</Template>
  <TotalTime>1459</TotalTime>
  <Words>694</Words>
  <Application>Microsoft Office PowerPoint</Application>
  <PresentationFormat>Widescreen</PresentationFormat>
  <Paragraphs>176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Lincoln Music Boosters</vt:lpstr>
      <vt:lpstr>Lincoln Band camp</vt:lpstr>
      <vt:lpstr>Estimated Budget for 2016-2017</vt:lpstr>
      <vt:lpstr>Lincoln band camp time comparison</vt:lpstr>
      <vt:lpstr>Lincoln band camp time comparison</vt:lpstr>
      <vt:lpstr>Lincoln band camp volunteer needs</vt:lpstr>
      <vt:lpstr>Parades: 2016-2017 </vt:lpstr>
      <vt:lpstr>Travel</vt:lpstr>
      <vt:lpstr>Band retreat at  camp Tapawingo</vt:lpstr>
      <vt:lpstr>Honor bands</vt:lpstr>
      <vt:lpstr>Concert Band festivals</vt:lpstr>
      <vt:lpstr>Jazz Ensemble</vt:lpstr>
      <vt:lpstr>Hawaii/Pearl Harbor performance</vt:lpstr>
      <vt:lpstr>Tiffany center  Viable for fall fundraiser?</vt:lpstr>
      <vt:lpstr>Drama debt status</vt:lpstr>
      <vt:lpstr>Questions or comments…?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Kays</dc:creator>
  <cp:lastModifiedBy>Leslie Brock</cp:lastModifiedBy>
  <cp:revision>147</cp:revision>
  <dcterms:created xsi:type="dcterms:W3CDTF">2016-08-08T23:19:21Z</dcterms:created>
  <dcterms:modified xsi:type="dcterms:W3CDTF">2016-12-13T23:15:05Z</dcterms:modified>
</cp:coreProperties>
</file>